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photoAlbum layout="2picTitle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3DE1-E0B8-4C3A-A1B0-60C3A2C4BEA6}" type="datetimeFigureOut">
              <a:rPr lang="es-SV" smtClean="0"/>
              <a:t>03/06/2017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5A84-2A61-44E7-9114-BA72D094F18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053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3DE1-E0B8-4C3A-A1B0-60C3A2C4BEA6}" type="datetimeFigureOut">
              <a:rPr lang="es-SV" smtClean="0"/>
              <a:t>03/06/2017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5A84-2A61-44E7-9114-BA72D094F18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9928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3DE1-E0B8-4C3A-A1B0-60C3A2C4BEA6}" type="datetimeFigureOut">
              <a:rPr lang="es-SV" smtClean="0"/>
              <a:t>03/06/2017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5A84-2A61-44E7-9114-BA72D094F18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1398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3DE1-E0B8-4C3A-A1B0-60C3A2C4BEA6}" type="datetimeFigureOut">
              <a:rPr lang="es-SV" smtClean="0"/>
              <a:t>03/06/2017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5A84-2A61-44E7-9114-BA72D094F18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96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3DE1-E0B8-4C3A-A1B0-60C3A2C4BEA6}" type="datetimeFigureOut">
              <a:rPr lang="es-SV" smtClean="0"/>
              <a:t>03/06/2017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5A84-2A61-44E7-9114-BA72D094F18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1700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3DE1-E0B8-4C3A-A1B0-60C3A2C4BEA6}" type="datetimeFigureOut">
              <a:rPr lang="es-SV" smtClean="0"/>
              <a:t>03/06/2017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5A84-2A61-44E7-9114-BA72D094F18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4935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3DE1-E0B8-4C3A-A1B0-60C3A2C4BEA6}" type="datetimeFigureOut">
              <a:rPr lang="es-SV" smtClean="0"/>
              <a:t>03/06/2017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5A84-2A61-44E7-9114-BA72D094F18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1018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3DE1-E0B8-4C3A-A1B0-60C3A2C4BEA6}" type="datetimeFigureOut">
              <a:rPr lang="es-SV" smtClean="0"/>
              <a:t>03/06/2017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5A84-2A61-44E7-9114-BA72D094F18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3973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3DE1-E0B8-4C3A-A1B0-60C3A2C4BEA6}" type="datetimeFigureOut">
              <a:rPr lang="es-SV" smtClean="0"/>
              <a:t>03/06/2017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5A84-2A61-44E7-9114-BA72D094F18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7196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3DE1-E0B8-4C3A-A1B0-60C3A2C4BEA6}" type="datetimeFigureOut">
              <a:rPr lang="es-SV" smtClean="0"/>
              <a:t>03/06/2017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5A84-2A61-44E7-9114-BA72D094F18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78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3DE1-E0B8-4C3A-A1B0-60C3A2C4BEA6}" type="datetimeFigureOut">
              <a:rPr lang="es-SV" smtClean="0"/>
              <a:t>03/06/2017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5A84-2A61-44E7-9114-BA72D094F18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62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3DE1-E0B8-4C3A-A1B0-60C3A2C4BEA6}" type="datetimeFigureOut">
              <a:rPr lang="es-SV" smtClean="0"/>
              <a:t>03/06/2017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65A84-2A61-44E7-9114-BA72D094F18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729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SV" sz="88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Programa de Panadería.</a:t>
            </a:r>
            <a:endParaRPr lang="es-SV" sz="88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Horno Industrial </a:t>
            </a:r>
            <a:endParaRPr lang="es-SV" dirty="0"/>
          </a:p>
        </p:txBody>
      </p:sp>
      <p:pic>
        <p:nvPicPr>
          <p:cNvPr id="3" name="Picture 2" descr="1494951856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149497014656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9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Entrega de  Horno en Comunidad.</a:t>
            </a:r>
            <a:endParaRPr lang="es-SV" dirty="0"/>
          </a:p>
        </p:txBody>
      </p:sp>
      <p:pic>
        <p:nvPicPr>
          <p:cNvPr id="3" name="Picture 2" descr="IMG-20170521-WA00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-20170521-WA005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smtClean="0"/>
              <a:t>Reunión con </a:t>
            </a:r>
            <a:r>
              <a:rPr lang="es-SV" dirty="0" smtClean="0"/>
              <a:t>grupo de </a:t>
            </a:r>
            <a:r>
              <a:rPr lang="es-SV" smtClean="0"/>
              <a:t>Mujeres del </a:t>
            </a:r>
            <a:r>
              <a:rPr lang="es-SV" dirty="0" smtClean="0"/>
              <a:t>Programa de Panadería</a:t>
            </a:r>
            <a:r>
              <a:rPr lang="es-SV" dirty="0"/>
              <a:t>.</a:t>
            </a:r>
          </a:p>
        </p:txBody>
      </p:sp>
      <p:pic>
        <p:nvPicPr>
          <p:cNvPr id="3" name="Picture 2" descr="IMG-20170521-WA00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-20170521-WA005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4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Batidora Industrial.</a:t>
            </a:r>
            <a:endParaRPr lang="es-SV" dirty="0"/>
          </a:p>
        </p:txBody>
      </p:sp>
      <p:pic>
        <p:nvPicPr>
          <p:cNvPr id="4" name="Picture 3" descr="IMG_20170602_1406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2538"/>
            <a:ext cx="40005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20170602_14065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8" y="1646238"/>
            <a:ext cx="3565525" cy="4754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s-SV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r>
              <a:rPr lang="es-SV" dirty="0" smtClean="0"/>
              <a:t>, por su importante aporte en  este programa que beneficia a familias de escasos recursos económicos. </a:t>
            </a:r>
            <a:br>
              <a:rPr lang="es-SV" dirty="0" smtClean="0"/>
            </a:br>
            <a:r>
              <a:rPr lang="es-SV" dirty="0" smtClean="0"/>
              <a:t>Que </a:t>
            </a:r>
            <a:r>
              <a:rPr lang="es-SV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Nuestro Padre </a:t>
            </a:r>
            <a:r>
              <a:rPr lang="es-SV" dirty="0" smtClean="0"/>
              <a:t>se los multiplique y derrame muchas más bendiciones. 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606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</TotalTime>
  <Words>43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Programa de Panadería.</vt:lpstr>
      <vt:lpstr>Horno Industrial </vt:lpstr>
      <vt:lpstr>Entrega de  Horno en Comunidad.</vt:lpstr>
      <vt:lpstr>Reunión con grupo de Mujeres del Programa de Panadería.</vt:lpstr>
      <vt:lpstr>Batidora Industrial.</vt:lpstr>
      <vt:lpstr>Gracias, por su importante aporte en  este programa que beneficia a familias de escasos recursos económicos.  Que Dios Nuestro Padre se los multiplique y derrame muchas más bendiciones.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Panadería.</dc:title>
  <dc:creator>Compaq</dc:creator>
  <cp:lastModifiedBy>Compaq</cp:lastModifiedBy>
  <cp:revision>3</cp:revision>
  <dcterms:created xsi:type="dcterms:W3CDTF">2017-06-03T15:56:19Z</dcterms:created>
  <dcterms:modified xsi:type="dcterms:W3CDTF">2017-06-03T16:18:56Z</dcterms:modified>
</cp:coreProperties>
</file>